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4"/>
  </p:sldMasterIdLst>
  <p:notesMasterIdLst>
    <p:notesMasterId r:id="rId10"/>
  </p:notesMasterIdLst>
  <p:handoutMasterIdLst>
    <p:handoutMasterId r:id="rId11"/>
  </p:handoutMasterIdLst>
  <p:sldIdLst>
    <p:sldId id="4188" r:id="rId5"/>
    <p:sldId id="4190" r:id="rId6"/>
    <p:sldId id="4203" r:id="rId7"/>
    <p:sldId id="4199" r:id="rId8"/>
    <p:sldId id="4122" r:id="rId9"/>
  </p:sldIdLst>
  <p:sldSz cx="9144000" cy="5143500" type="screen16x9"/>
  <p:notesSz cx="70104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Kanika Arora" initials="KA" lastIdx="6" clrIdx="6">
    <p:extLst>
      <p:ext uri="{19B8F6BF-5375-455C-9EA6-DF929625EA0E}">
        <p15:presenceInfo xmlns:p15="http://schemas.microsoft.com/office/powerpoint/2012/main" userId="S::karora@harriscomputer.com::4d2ad101-332f-4895-8835-9b67eba66da1" providerId="AD"/>
      </p:ext>
    </p:extLst>
  </p:cmAuthor>
  <p:cmAuthor id="1" name="Jay Adams" initials="JA" lastIdx="5" clrIdx="0">
    <p:extLst>
      <p:ext uri="{19B8F6BF-5375-455C-9EA6-DF929625EA0E}">
        <p15:presenceInfo xmlns:p15="http://schemas.microsoft.com/office/powerpoint/2012/main" userId="S::JAdams@picis.com::e36bbdae-20c0-4f24-bbb0-d5404bc666d2" providerId="AD"/>
      </p:ext>
    </p:extLst>
  </p:cmAuthor>
  <p:cmAuthor id="8" name="Marc Lloses Padilla" initials="MP" lastIdx="1" clrIdx="7">
    <p:extLst>
      <p:ext uri="{19B8F6BF-5375-455C-9EA6-DF929625EA0E}">
        <p15:presenceInfo xmlns:p15="http://schemas.microsoft.com/office/powerpoint/2012/main" userId="S::mlloses@picis.com::9f5746bf-9043-4a81-94a2-354701d4db46" providerId="AD"/>
      </p:ext>
    </p:extLst>
  </p:cmAuthor>
  <p:cmAuthor id="2" name="Sonia Nagel" initials="SN" lastIdx="7" clrIdx="1">
    <p:extLst>
      <p:ext uri="{19B8F6BF-5375-455C-9EA6-DF929625EA0E}">
        <p15:presenceInfo xmlns:p15="http://schemas.microsoft.com/office/powerpoint/2012/main" userId="S::snagel@picis.com::6eedf868-9fc6-49cd-9a63-b56895ac51c2" providerId="AD"/>
      </p:ext>
    </p:extLst>
  </p:cmAuthor>
  <p:cmAuthor id="3" name="Heather Kreker" initials="HK" lastIdx="1" clrIdx="2">
    <p:extLst>
      <p:ext uri="{19B8F6BF-5375-455C-9EA6-DF929625EA0E}">
        <p15:presenceInfo xmlns:p15="http://schemas.microsoft.com/office/powerpoint/2012/main" userId="S::hkreker@harrisaffinity.com::af11eb8b-6fa1-40fd-8121-4a26a4e17d0a" providerId="AD"/>
      </p:ext>
    </p:extLst>
  </p:cmAuthor>
  <p:cmAuthor id="4" name="Heather" initials="H" lastIdx="3" clrIdx="3">
    <p:extLst>
      <p:ext uri="{19B8F6BF-5375-455C-9EA6-DF929625EA0E}">
        <p15:presenceInfo xmlns:p15="http://schemas.microsoft.com/office/powerpoint/2012/main" userId="S::HKreker@picis.com::af11eb8b-6fa1-40fd-8121-4a26a4e17d0a" providerId="AD"/>
      </p:ext>
    </p:extLst>
  </p:cmAuthor>
  <p:cmAuthor id="5" name="Nikhil Bhatia" initials="NB" lastIdx="10" clrIdx="4">
    <p:extLst>
      <p:ext uri="{19B8F6BF-5375-455C-9EA6-DF929625EA0E}">
        <p15:presenceInfo xmlns:p15="http://schemas.microsoft.com/office/powerpoint/2012/main" userId="S::nbhatia@picis.com::187da6ab-f895-4aaa-a70b-946be59bb3b6" providerId="AD"/>
      </p:ext>
    </p:extLst>
  </p:cmAuthor>
  <p:cmAuthor id="6" name="John Danahey" initials="JD" lastIdx="8" clrIdx="5">
    <p:extLst>
      <p:ext uri="{19B8F6BF-5375-455C-9EA6-DF929625EA0E}">
        <p15:presenceInfo xmlns:p15="http://schemas.microsoft.com/office/powerpoint/2012/main" userId="S::JDanahey@picis.com::3a357f2d-0b8b-48c2-8b75-7d056958cdf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69C"/>
    <a:srgbClr val="002D3C"/>
    <a:srgbClr val="FFFFFF"/>
    <a:srgbClr val="00402F"/>
    <a:srgbClr val="009ADE"/>
    <a:srgbClr val="E8FFFB"/>
    <a:srgbClr val="FFC800"/>
    <a:srgbClr val="000000"/>
    <a:srgbClr val="0077AD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654" autoAdjust="0"/>
  </p:normalViewPr>
  <p:slideViewPr>
    <p:cSldViewPr snapToGrid="0">
      <p:cViewPr varScale="1">
        <p:scale>
          <a:sx n="103" d="100"/>
          <a:sy n="103" d="100"/>
        </p:scale>
        <p:origin x="85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271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774271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1880B900-FF4E-4B25-A4EF-E3A6863A95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3744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5450" y="692150"/>
            <a:ext cx="615950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387136"/>
            <a:ext cx="5140960" cy="415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271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774271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701A3BAC-9FD2-446F-B23F-76F4FB7C42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9671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A3BAC-9FD2-446F-B23F-76F4FB7C4226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3508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8B4413B7-6CA9-84B5-F71E-D92F991559BE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2286000" y="285750"/>
            <a:ext cx="4572000" cy="4572000"/>
          </a:xfrm>
          <a:prstGeom prst="ellipse">
            <a:avLst/>
          </a:prstGeom>
          <a:solidFill>
            <a:schemeClr val="tx1"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E89EFE-54F3-854C-BA86-BB0DE45951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0351" y="3916427"/>
            <a:ext cx="1443298" cy="337370"/>
          </a:xfrm>
          <a:prstGeom prst="rect">
            <a:avLst/>
          </a:prstGeom>
        </p:spPr>
      </p:pic>
      <p:sp>
        <p:nvSpPr>
          <p:cNvPr id="1669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826328" y="1112838"/>
            <a:ext cx="3491345" cy="1458911"/>
          </a:xfrm>
        </p:spPr>
        <p:txBody>
          <a:bodyPr anchor="b" anchorCtr="0">
            <a:normAutofit/>
          </a:bodyPr>
          <a:lstStyle>
            <a:lvl1pPr algn="ctr">
              <a:lnSpc>
                <a:spcPts val="3400"/>
              </a:lnSpc>
              <a:defRPr sz="32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26328" y="2965832"/>
            <a:ext cx="3491345" cy="89638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2861497" y="2763775"/>
            <a:ext cx="34210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>
                <a:alpha val="36863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158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F9E1E0-2591-8142-9BF1-5301DFABC9B6}"/>
              </a:ext>
            </a:extLst>
          </p:cNvPr>
          <p:cNvSpPr txBox="1"/>
          <p:nvPr userDrawn="1"/>
        </p:nvSpPr>
        <p:spPr>
          <a:xfrm>
            <a:off x="472440" y="4876800"/>
            <a:ext cx="0" cy="0"/>
          </a:xfrm>
          <a:prstGeom prst="rect">
            <a:avLst/>
          </a:prstGeom>
          <a:noFill/>
        </p:spPr>
        <p:txBody>
          <a:bodyPr wrap="none" rtlCol="0">
            <a:normAutofit fontScale="25000" lnSpcReduction="20000"/>
          </a:bodyPr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39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 -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EEB17D-703C-06BF-7C06-1986F97DCFC8}"/>
              </a:ext>
            </a:extLst>
          </p:cNvPr>
          <p:cNvSpPr/>
          <p:nvPr userDrawn="1"/>
        </p:nvSpPr>
        <p:spPr bwMode="auto">
          <a:xfrm>
            <a:off x="0" y="0"/>
            <a:ext cx="3131999" cy="5143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8049" y="266700"/>
            <a:ext cx="5040000" cy="846138"/>
          </a:xfrm>
        </p:spPr>
        <p:txBody>
          <a:bodyPr anchor="t" anchorCtr="0"/>
          <a:lstStyle>
            <a:lvl1pPr>
              <a:defRPr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1" y="1112836"/>
            <a:ext cx="2160000" cy="3600000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SzPct val="100000"/>
              <a:buFont typeface="Arial" charset="0"/>
              <a:buNone/>
              <a:defRPr sz="2000" b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18288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365760" indent="0">
              <a:buNone/>
              <a:defRPr sz="1400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548640" indent="0">
              <a:buNone/>
              <a:defRPr sz="1400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731520" indent="0">
              <a:buNone/>
              <a:defRPr sz="1400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C38853-DD82-0BCB-4A78-90D63571BE0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88049" y="1112838"/>
            <a:ext cx="5040000" cy="3609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81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 -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EEB17D-703C-06BF-7C06-1986F97DCFC8}"/>
              </a:ext>
            </a:extLst>
          </p:cNvPr>
          <p:cNvSpPr/>
          <p:nvPr userDrawn="1"/>
        </p:nvSpPr>
        <p:spPr bwMode="auto">
          <a:xfrm>
            <a:off x="6012001" y="0"/>
            <a:ext cx="3131999" cy="5143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266700"/>
            <a:ext cx="5040000" cy="846138"/>
          </a:xfrm>
        </p:spPr>
        <p:txBody>
          <a:bodyPr anchor="t" anchorCtr="0"/>
          <a:lstStyle>
            <a:lvl1pPr>
              <a:defRPr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050" y="1112836"/>
            <a:ext cx="2266586" cy="3600000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SzPct val="100000"/>
              <a:buFont typeface="Arial" charset="0"/>
              <a:buNone/>
              <a:defRPr sz="2000" b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18288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365760" indent="0">
              <a:buNone/>
              <a:defRPr sz="1400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548640" indent="0">
              <a:buNone/>
              <a:defRPr sz="1400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731520" indent="0">
              <a:buNone/>
              <a:defRPr sz="1400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C38853-DD82-0BCB-4A78-90D63571BE0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5950" y="1112838"/>
            <a:ext cx="5040000" cy="3609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95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266700"/>
            <a:ext cx="7912100" cy="846138"/>
          </a:xfrm>
        </p:spPr>
        <p:txBody>
          <a:bodyPr anchor="t" anchorCtr="0"/>
          <a:lstStyle>
            <a:lvl1pPr>
              <a:defRPr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112836"/>
            <a:ext cx="3745035" cy="3600000"/>
          </a:xfrm>
          <a:prstGeom prst="roundRect">
            <a:avLst>
              <a:gd name="adj" fmla="val 1195"/>
            </a:avLst>
          </a:prstGeom>
          <a:solidFill>
            <a:schemeClr val="bg1"/>
          </a:solidFill>
          <a:ln w="6350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90000" rIns="72000" bIns="72000" rtlCol="0" anchor="t" anchorCtr="0">
            <a:noAutofit/>
          </a:bodyPr>
          <a:lstStyle>
            <a:lvl1pPr marL="0" indent="0" algn="l">
              <a:buNone/>
              <a:defRPr lang="en-US" sz="1200" b="1" i="0" noProof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274320" indent="0">
              <a:buNone/>
              <a:defRPr lang="en-US" b="1" i="0" noProof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31520" indent="0">
              <a:buNone/>
              <a:defRPr lang="en-US" b="1" i="0" noProof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188720" indent="0">
              <a:buNone/>
              <a:defRPr lang="en-US" b="1" i="0" noProof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645920" indent="0">
              <a:buNone/>
              <a:defRPr lang="en-US" b="1" i="0" noProof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 algn="ctr" eaLnBrk="0" hangingPunct="0"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C38853-DD82-0BCB-4A78-90D63571BE0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83015" y="1112838"/>
            <a:ext cx="3745036" cy="3609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195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266700"/>
            <a:ext cx="7912100" cy="846138"/>
          </a:xfrm>
        </p:spPr>
        <p:txBody>
          <a:bodyPr anchor="t" anchorCtr="0"/>
          <a:lstStyle>
            <a:lvl1pPr>
              <a:defRPr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112836"/>
            <a:ext cx="7912100" cy="3600000"/>
          </a:xfrm>
        </p:spPr>
        <p:txBody>
          <a:bodyPr/>
          <a:lstStyle>
            <a:lvl1pPr marL="182880" indent="-182880">
              <a:buClr>
                <a:schemeClr val="accent1"/>
              </a:buClr>
              <a:buSzPct val="100000"/>
              <a:buFont typeface="Arial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>
              <a:defRPr sz="1600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>
              <a:defRPr sz="1400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>
              <a:defRPr sz="1400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429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columns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266700"/>
            <a:ext cx="7912100" cy="846138"/>
          </a:xfrm>
        </p:spPr>
        <p:txBody>
          <a:bodyPr anchor="t" anchorCtr="0"/>
          <a:lstStyle>
            <a:lvl1pPr>
              <a:defRPr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112836"/>
            <a:ext cx="3745035" cy="3600000"/>
          </a:xfrm>
        </p:spPr>
        <p:txBody>
          <a:bodyPr/>
          <a:lstStyle>
            <a:lvl1pPr marL="182880" indent="-182880">
              <a:buClr>
                <a:schemeClr val="accent1"/>
              </a:buClr>
              <a:buSzPct val="100000"/>
              <a:buFont typeface="Arial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>
              <a:defRPr sz="1600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>
              <a:defRPr sz="1400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>
              <a:defRPr sz="1400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C38853-DD82-0BCB-4A78-90D63571BE0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83015" y="1112838"/>
            <a:ext cx="3745036" cy="3609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11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835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F9E1E0-2591-8142-9BF1-5301DFABC9B6}"/>
              </a:ext>
            </a:extLst>
          </p:cNvPr>
          <p:cNvSpPr txBox="1"/>
          <p:nvPr userDrawn="1"/>
        </p:nvSpPr>
        <p:spPr>
          <a:xfrm>
            <a:off x="472440" y="4876800"/>
            <a:ext cx="0" cy="0"/>
          </a:xfrm>
          <a:prstGeom prst="rect">
            <a:avLst/>
          </a:prstGeom>
          <a:noFill/>
        </p:spPr>
        <p:txBody>
          <a:bodyPr wrap="none" rtlCol="0">
            <a:normAutofit fontScale="25000" lnSpcReduction="20000"/>
          </a:bodyPr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22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8B4413B7-6CA9-84B5-F71E-D92F991559BE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2286000" y="285750"/>
            <a:ext cx="4572000" cy="4572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E89EFE-54F3-854C-BA86-BB0DE45951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0353" y="3916427"/>
            <a:ext cx="1443294" cy="337370"/>
          </a:xfrm>
          <a:prstGeom prst="rect">
            <a:avLst/>
          </a:prstGeom>
        </p:spPr>
      </p:pic>
      <p:sp>
        <p:nvSpPr>
          <p:cNvPr id="1669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826328" y="1112838"/>
            <a:ext cx="3491345" cy="1458911"/>
          </a:xfrm>
        </p:spPr>
        <p:txBody>
          <a:bodyPr anchor="b" anchorCtr="0">
            <a:normAutofit/>
          </a:bodyPr>
          <a:lstStyle>
            <a:lvl1pPr algn="ctr">
              <a:lnSpc>
                <a:spcPts val="3400"/>
              </a:lnSpc>
              <a:defRPr sz="32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26328" y="2965832"/>
            <a:ext cx="3491345" cy="89638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2861497" y="2763775"/>
            <a:ext cx="34210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D3C">
                <a:alpha val="14902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7103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E887DB-B307-65B5-338C-632F38BB0162}"/>
              </a:ext>
            </a:extLst>
          </p:cNvPr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E89EFE-54F3-854C-BA86-BB0DE45951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9740" y="3916427"/>
            <a:ext cx="1443298" cy="337370"/>
          </a:xfrm>
          <a:prstGeom prst="rect">
            <a:avLst/>
          </a:prstGeom>
        </p:spPr>
      </p:pic>
      <p:sp>
        <p:nvSpPr>
          <p:cNvPr id="1669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11389" y="1112838"/>
            <a:ext cx="5760000" cy="1458911"/>
          </a:xfrm>
        </p:spPr>
        <p:txBody>
          <a:bodyPr anchor="b" anchorCtr="0">
            <a:normAutofit/>
          </a:bodyPr>
          <a:lstStyle>
            <a:lvl1pPr algn="ctr">
              <a:lnSpc>
                <a:spcPts val="3400"/>
              </a:lnSpc>
              <a:defRPr sz="32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11389" y="2965832"/>
            <a:ext cx="5760000" cy="89638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2780886" y="2763775"/>
            <a:ext cx="34210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>
                <a:alpha val="36863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0129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aves on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F60409FF-FC4A-6686-079B-FB68B3C8ED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00" y="0"/>
            <a:ext cx="45712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689770"/>
            <a:ext cx="3495653" cy="846136"/>
          </a:xfrm>
        </p:spPr>
        <p:txBody>
          <a:bodyPr anchor="t" anchorCtr="0">
            <a:noAutofit/>
          </a:bodyPr>
          <a:lstStyle>
            <a:lvl1pPr>
              <a:defRPr sz="28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1580" y="689771"/>
            <a:ext cx="3476470" cy="4023066"/>
          </a:xfrm>
        </p:spPr>
        <p:txBody>
          <a:bodyPr/>
          <a:lstStyle>
            <a:lvl1pPr marL="182880" indent="-182880">
              <a:buClr>
                <a:schemeClr val="accent1"/>
              </a:buClr>
              <a:buSzPct val="100000"/>
              <a:buFont typeface="Arial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>
              <a:defRPr sz="1600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>
              <a:defRPr sz="1400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>
              <a:defRPr sz="1400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aves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F60409FF-FC4A-6686-079B-FB68B3C8ED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9" r="-8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97" y="689770"/>
            <a:ext cx="3495653" cy="846136"/>
          </a:xfrm>
        </p:spPr>
        <p:txBody>
          <a:bodyPr anchor="t" anchorCtr="0">
            <a:noAutofit/>
          </a:bodyPr>
          <a:lstStyle>
            <a:lvl1pPr>
              <a:defRPr sz="28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689771"/>
            <a:ext cx="3476470" cy="4023066"/>
          </a:xfrm>
        </p:spPr>
        <p:txBody>
          <a:bodyPr/>
          <a:lstStyle>
            <a:lvl1pPr marL="182880" indent="-182880">
              <a:buClr>
                <a:schemeClr val="accent1"/>
              </a:buClr>
              <a:buSzPct val="100000"/>
              <a:buFont typeface="Arial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>
              <a:defRPr sz="1600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>
              <a:defRPr sz="1400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>
              <a:defRPr sz="1400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542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9998" y="1112838"/>
            <a:ext cx="3488051" cy="3609975"/>
          </a:xfrm>
        </p:spPr>
        <p:txBody>
          <a:bodyPr>
            <a:normAutofit/>
          </a:bodyPr>
          <a:lstStyle>
            <a:lvl1pPr marL="182880" marR="0" indent="-18288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65760" marR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548640" marR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14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731520" marR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914400" marR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1400">
                <a:latin typeface="Roboto" panose="02000000000000000000" pitchFamily="2" charset="0"/>
                <a:ea typeface="Roboto" panose="020000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/>
            </a:pPr>
            <a:r>
              <a:rPr lang="en-US" noProof="0"/>
              <a:t>Click to edit Master text styles</a:t>
            </a:r>
          </a:p>
          <a:p>
            <a:pPr marL="182880" marR="0" lvl="1" indent="-18288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/>
            </a:pPr>
            <a:r>
              <a:rPr lang="en-US" noProof="0"/>
              <a:t>Second level</a:t>
            </a:r>
          </a:p>
          <a:p>
            <a:pPr marL="182880" marR="0" lvl="2" indent="-18288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/>
            </a:pPr>
            <a:r>
              <a:rPr lang="en-US" noProof="0"/>
              <a:t>Third level</a:t>
            </a:r>
          </a:p>
          <a:p>
            <a:pPr marL="182880" marR="0" lvl="3" indent="-18288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/>
            </a:pPr>
            <a:r>
              <a:rPr lang="en-US" noProof="0"/>
              <a:t>Fourth level</a:t>
            </a:r>
          </a:p>
          <a:p>
            <a:pPr marL="182880" marR="0" lvl="4" indent="-18288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/>
            </a:pPr>
            <a:r>
              <a:rPr lang="en-US" noProof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0000" y="266700"/>
            <a:ext cx="3488050" cy="846138"/>
          </a:xfrm>
        </p:spPr>
        <p:txBody>
          <a:bodyPr anchor="t" anchorCtr="0">
            <a:normAutofit/>
          </a:bodyPr>
          <a:lstStyle>
            <a:lvl1pPr>
              <a:defRPr sz="20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21B40B-6AE3-98DB-6943-0A6F22CD52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7643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" y="1112838"/>
            <a:ext cx="3488051" cy="3609975"/>
          </a:xfrm>
        </p:spPr>
        <p:txBody>
          <a:bodyPr>
            <a:normAutofit/>
          </a:bodyPr>
          <a:lstStyle>
            <a:lvl1pPr marL="182880" marR="0" indent="-18288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65760" marR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548640" marR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14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731520" marR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914400" marR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1400">
                <a:latin typeface="Roboto" panose="02000000000000000000" pitchFamily="2" charset="0"/>
                <a:ea typeface="Roboto" panose="020000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/>
            </a:pPr>
            <a:r>
              <a:rPr lang="en-US" noProof="0"/>
              <a:t>Click to edit Master text styles</a:t>
            </a:r>
          </a:p>
          <a:p>
            <a:pPr marL="182880" marR="0" lvl="1" indent="-18288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/>
            </a:pPr>
            <a:r>
              <a:rPr lang="en-US" noProof="0"/>
              <a:t>Second level</a:t>
            </a:r>
          </a:p>
          <a:p>
            <a:pPr marL="182880" marR="0" lvl="2" indent="-18288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/>
            </a:pPr>
            <a:r>
              <a:rPr lang="en-US" noProof="0"/>
              <a:t>Third level</a:t>
            </a:r>
          </a:p>
          <a:p>
            <a:pPr marL="182880" marR="0" lvl="3" indent="-18288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/>
            </a:pPr>
            <a:r>
              <a:rPr lang="en-US" noProof="0"/>
              <a:t>Fourth level</a:t>
            </a:r>
          </a:p>
          <a:p>
            <a:pPr marL="182880" marR="0" lvl="4" indent="-18288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/>
            </a:pPr>
            <a:r>
              <a:rPr lang="en-US" noProof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5952" y="266700"/>
            <a:ext cx="3488050" cy="846138"/>
          </a:xfrm>
        </p:spPr>
        <p:txBody>
          <a:bodyPr anchor="t" anchorCtr="0">
            <a:normAutofit/>
          </a:bodyPr>
          <a:lstStyle>
            <a:lvl1pPr>
              <a:defRPr sz="20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21B40B-6AE3-98DB-6943-0A6F22CD52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6208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266700"/>
            <a:ext cx="7912100" cy="846138"/>
          </a:xfrm>
        </p:spPr>
        <p:txBody>
          <a:bodyPr anchor="t" anchorCtr="0"/>
          <a:lstStyle>
            <a:lvl1pPr>
              <a:defRPr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112836"/>
            <a:ext cx="7912100" cy="3600000"/>
          </a:xfrm>
        </p:spPr>
        <p:txBody>
          <a:bodyPr/>
          <a:lstStyle>
            <a:lvl1pPr marL="182880" indent="-182880">
              <a:buClr>
                <a:schemeClr val="accent1"/>
              </a:buClr>
              <a:buSzPct val="100000"/>
              <a:buFont typeface="Arial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>
              <a:defRPr sz="1600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>
              <a:defRPr sz="1400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>
              <a:defRPr sz="1400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239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266700"/>
            <a:ext cx="7912100" cy="846138"/>
          </a:xfrm>
        </p:spPr>
        <p:txBody>
          <a:bodyPr anchor="t" anchorCtr="0"/>
          <a:lstStyle>
            <a:lvl1pPr>
              <a:defRPr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112836"/>
            <a:ext cx="3745035" cy="3600000"/>
          </a:xfrm>
        </p:spPr>
        <p:txBody>
          <a:bodyPr/>
          <a:lstStyle>
            <a:lvl1pPr marL="182880" indent="-182880">
              <a:buClr>
                <a:schemeClr val="accent1"/>
              </a:buClr>
              <a:buSzPct val="100000"/>
              <a:buFont typeface="Arial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>
              <a:defRPr sz="1600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>
              <a:defRPr sz="1400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>
              <a:defRPr sz="1400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C38853-DD82-0BCB-4A78-90D63571BE0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83015" y="1112838"/>
            <a:ext cx="3745036" cy="3609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968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16062" y="266700"/>
            <a:ext cx="7911988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Click to edit Master title style</a:t>
            </a:r>
            <a:endParaRPr lang="en-US" altLang="en-US" noProof="0"/>
          </a:p>
        </p:txBody>
      </p:sp>
      <p:sp>
        <p:nvSpPr>
          <p:cNvPr id="14131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1112838"/>
            <a:ext cx="7912100" cy="35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noProof="0" dirty="0"/>
              <a:t>Click to edit Master text styles</a:t>
            </a:r>
          </a:p>
          <a:p>
            <a:pPr lvl="1"/>
            <a:r>
              <a:rPr lang="en-US" altLang="en-US" noProof="0" dirty="0"/>
              <a:t>Second level</a:t>
            </a:r>
          </a:p>
          <a:p>
            <a:pPr lvl="2"/>
            <a:r>
              <a:rPr lang="en-US" altLang="en-US" noProof="0" dirty="0"/>
              <a:t> Third level</a:t>
            </a:r>
          </a:p>
          <a:p>
            <a:pPr lvl="3"/>
            <a:r>
              <a:rPr lang="en-US" altLang="en-US" noProof="0" dirty="0"/>
              <a:t> Fourth level</a:t>
            </a:r>
          </a:p>
          <a:p>
            <a:pPr lvl="4"/>
            <a:r>
              <a:rPr lang="en-US" altLang="en-US" noProof="0" dirty="0"/>
              <a:t> Fifth level</a:t>
            </a:r>
          </a:p>
        </p:txBody>
      </p:sp>
      <p:sp>
        <p:nvSpPr>
          <p:cNvPr id="10" name="Text Box 1028"/>
          <p:cNvSpPr txBox="1">
            <a:spLocks noChangeArrowheads="1"/>
          </p:cNvSpPr>
          <p:nvPr userDrawn="1"/>
        </p:nvSpPr>
        <p:spPr bwMode="auto">
          <a:xfrm>
            <a:off x="8374095" y="4914455"/>
            <a:ext cx="621775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fld id="{9F220A31-37F3-457A-9637-F78098E4C16C}" type="slidenum">
              <a:rPr lang="en-US" altLang="en-US" sz="700" noProof="0" smtClean="0">
                <a:solidFill>
                  <a:schemeClr val="tx2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‹#›</a:t>
            </a:fld>
            <a:endParaRPr lang="en-US" altLang="en-US" sz="700" noProof="0">
              <a:solidFill>
                <a:schemeClr val="tx2">
                  <a:lumMod val="40000"/>
                  <a:lumOff val="6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9" r:id="rId2"/>
    <p:sldLayoutId id="2147483680" r:id="rId3"/>
    <p:sldLayoutId id="2147483676" r:id="rId4"/>
    <p:sldLayoutId id="2147483677" r:id="rId5"/>
    <p:sldLayoutId id="2147483656" r:id="rId6"/>
    <p:sldLayoutId id="2147483681" r:id="rId7"/>
    <p:sldLayoutId id="2147483654" r:id="rId8"/>
    <p:sldLayoutId id="2147483685" r:id="rId9"/>
    <p:sldLayoutId id="2147483658" r:id="rId10"/>
    <p:sldLayoutId id="2147483659" r:id="rId11"/>
    <p:sldLayoutId id="2147483687" r:id="rId12"/>
    <p:sldLayoutId id="2147483688" r:id="rId13"/>
    <p:sldLayoutId id="2147483689" r:id="rId14"/>
    <p:sldLayoutId id="2147483682" r:id="rId15"/>
    <p:sldLayoutId id="2147483686" r:id="rId16"/>
    <p:sldLayoutId id="2147483683" r:id="rId17"/>
    <p:sldLayoutId id="2147483684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i="0">
          <a:solidFill>
            <a:schemeClr val="bg2">
              <a:lumMod val="50000"/>
            </a:schemeClr>
          </a:solidFill>
          <a:latin typeface="Roboto" panose="02000000000000000000" pitchFamily="2" charset="0"/>
          <a:ea typeface="Roboto" panose="02000000000000000000" pitchFamily="2" charset="0"/>
          <a:cs typeface="Calibri Light" panose="020F03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</a:defRPr>
      </a:lvl9pPr>
    </p:titleStyle>
    <p:bodyStyle>
      <a:lvl1pPr marL="182880" indent="-182880" algn="l" rtl="0" eaLnBrk="1" fontAlgn="base" hangingPunct="1">
        <a:spcBef>
          <a:spcPts val="500"/>
        </a:spcBef>
        <a:spcAft>
          <a:spcPct val="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18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Calibri" panose="020F0502020204030204" pitchFamily="34" charset="0"/>
        </a:defRPr>
      </a:lvl1pPr>
      <a:lvl2pPr marL="365760" indent="-18288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Calibri" panose="020F0502020204030204" pitchFamily="34" charset="0"/>
        </a:defRPr>
      </a:lvl2pPr>
      <a:lvl3pPr marL="548640" indent="-18288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Calibri" panose="020F0502020204030204" pitchFamily="34" charset="0"/>
        </a:defRPr>
      </a:lvl3pPr>
      <a:lvl4pPr marL="731520" indent="-18288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Calibri" panose="020F0502020204030204" pitchFamily="34" charset="0"/>
        </a:defRPr>
      </a:lvl4pPr>
      <a:lvl5pPr marL="914400" indent="-18288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Calibri" panose="020F0502020204030204" pitchFamily="34" charset="0"/>
        </a:defRPr>
      </a:lvl5pPr>
      <a:lvl6pPr marL="1776413" indent="-16986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233613" indent="-16986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2690813" indent="-16986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148013" indent="-16986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8" userDrawn="1">
          <p15:clr>
            <a:srgbClr val="F26B43"/>
          </p15:clr>
        </p15:guide>
        <p15:guide id="2" pos="5372" userDrawn="1">
          <p15:clr>
            <a:srgbClr val="F26B43"/>
          </p15:clr>
        </p15:guide>
        <p15:guide id="4" orient="horz" pos="2975" userDrawn="1">
          <p15:clr>
            <a:srgbClr val="F26B43"/>
          </p15:clr>
        </p15:guide>
        <p15:guide id="6" orient="horz" pos="168" userDrawn="1">
          <p15:clr>
            <a:srgbClr val="F26B43"/>
          </p15:clr>
        </p15:guide>
        <p15:guide id="7" orient="horz" pos="435" userDrawn="1">
          <p15:clr>
            <a:srgbClr val="F26B43"/>
          </p15:clr>
        </p15:guide>
        <p15:guide id="8" orient="horz" pos="701" userDrawn="1">
          <p15:clr>
            <a:srgbClr val="F26B43"/>
          </p15:clr>
        </p15:guide>
        <p15:guide id="9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CB99DF8-C9E3-E277-9EE9-65D2D94127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Picis Clinicals on a Tablet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C02B0067-3F99-95FD-2789-86D5BB4121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20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51949-D898-C766-CC11-17FE19289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Picis Clinicals run on a tablet?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E66CE-8F8F-B205-AADB-34286EAE4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950" y="1112836"/>
            <a:ext cx="7745455" cy="3600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Short answer should be: YES</a:t>
            </a:r>
          </a:p>
          <a:p>
            <a:pPr marL="0" indent="0" algn="ctr">
              <a:buNone/>
            </a:pPr>
            <a:endParaRPr lang="en-US" sz="2400" b="1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Currently the application works and scales in tablets in 2 different ways. When using a Windows tablet (like a Microsoft Surface) we run the application natively in the device.</a:t>
            </a:r>
          </a:p>
          <a:p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When running in iPad or Android tablets we require Citrix or MS Virtual Desktop Services to run the application through a browser.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6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6AC75-3447-501D-7C7F-A2643604E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0EAB6-C049-CDCD-FCD1-C064664FE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049" y="1112836"/>
            <a:ext cx="2565885" cy="3600000"/>
          </a:xfrm>
        </p:spPr>
        <p:txBody>
          <a:bodyPr/>
          <a:lstStyle/>
          <a:p>
            <a:r>
              <a:rPr lang="en-US" dirty="0"/>
              <a:t>Picis CCM running on tablets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EF8F6B-8C10-E888-C615-6B3D79935D6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rectangular devices with screens on them&#10;&#10;Description automatically generated">
            <a:extLst>
              <a:ext uri="{FF2B5EF4-FFF2-40B4-BE49-F238E27FC236}">
                <a16:creationId xmlns:a16="http://schemas.microsoft.com/office/drawing/2014/main" id="{83925356-F309-BEFA-61E0-10E71EED97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1654" cy="449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0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0B29A-D7A7-CEAA-DF27-4080C79BD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30</a:t>
            </a:r>
            <a:r>
              <a:rPr lang="en-US" baseline="30000"/>
              <a:t>th</a:t>
            </a:r>
            <a:r>
              <a:rPr lang="en-US"/>
              <a:t> Anniversary Logo</a:t>
            </a:r>
          </a:p>
        </p:txBody>
      </p:sp>
      <p:pic>
        <p:nvPicPr>
          <p:cNvPr id="7" name="Picture 6" descr="A logo with a number and colorful circles&#10;&#10;Description automatically generated">
            <a:extLst>
              <a:ext uri="{FF2B5EF4-FFF2-40B4-BE49-F238E27FC236}">
                <a16:creationId xmlns:a16="http://schemas.microsoft.com/office/drawing/2014/main" id="{D436A2BE-3A70-BBFA-124B-5946D743D3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387" y="1112837"/>
            <a:ext cx="3255227" cy="325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2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96C5D9-F9E2-8F46-BC15-D7FE95EFB3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C72813CD-E674-5F49-76FF-CA77A03B9F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9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icis_powerpoint_template_standard">
  <a:themeElements>
    <a:clrScheme name="Picis">
      <a:dk1>
        <a:srgbClr val="000000"/>
      </a:dk1>
      <a:lt1>
        <a:srgbClr val="FFFFFF"/>
      </a:lt1>
      <a:dk2>
        <a:srgbClr val="3F3F3F"/>
      </a:dk2>
      <a:lt2>
        <a:srgbClr val="CCCCCC"/>
      </a:lt2>
      <a:accent1>
        <a:srgbClr val="0099CC"/>
      </a:accent1>
      <a:accent2>
        <a:srgbClr val="00C18C"/>
      </a:accent2>
      <a:accent3>
        <a:srgbClr val="BCBC26"/>
      </a:accent3>
      <a:accent4>
        <a:srgbClr val="FFB81D"/>
      </a:accent4>
      <a:accent5>
        <a:srgbClr val="F32836"/>
      </a:accent5>
      <a:accent6>
        <a:srgbClr val="5B93F1"/>
      </a:accent6>
      <a:hlink>
        <a:srgbClr val="0099CC"/>
      </a:hlink>
      <a:folHlink>
        <a:srgbClr val="5B93F1"/>
      </a:folHlink>
    </a:clrScheme>
    <a:fontScheme name="Pic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normAutofit/>
      </a:bodyPr>
      <a:lstStyle>
        <a:defPPr>
          <a:defRPr sz="200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picis_powerpoint_template_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cis_powerpoint_template_standar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cis_powerpoint_template_standar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cis_powerpoint_template_standar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cis_powerpoint_template_standar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cis_powerpoint_template_standar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cis_powerpoint_template_standar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466AB3E0-51F5-674C-8978-69D96EB04CA3}" vid="{DD8AF9E2-CF5A-8046-BCB9-6B6EB4FD8DB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4F187CDB6D264AB2386CF4ECED93E9" ma:contentTypeVersion="17" ma:contentTypeDescription="Create a new document." ma:contentTypeScope="" ma:versionID="e009addae516efec1380afb4905a27cd">
  <xsd:schema xmlns:xsd="http://www.w3.org/2001/XMLSchema" xmlns:xs="http://www.w3.org/2001/XMLSchema" xmlns:p="http://schemas.microsoft.com/office/2006/metadata/properties" xmlns:ns1="http://schemas.microsoft.com/sharepoint/v3" xmlns:ns2="aa31af3b-ba5e-4291-9a74-ab9902d0b772" xmlns:ns3="e7878c31-f454-4f32-8bb7-d9d8562960e0" targetNamespace="http://schemas.microsoft.com/office/2006/metadata/properties" ma:root="true" ma:fieldsID="4164581ab74f45fc5b30584b30ff0f3f" ns1:_="" ns2:_="" ns3:_="">
    <xsd:import namespace="http://schemas.microsoft.com/sharepoint/v3"/>
    <xsd:import namespace="aa31af3b-ba5e-4291-9a74-ab9902d0b772"/>
    <xsd:import namespace="e7878c31-f454-4f32-8bb7-d9d8562960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Note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1af3b-ba5e-4291-9a74-ab9902d0b7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522c4878-0739-4a08-9098-f17230e3b2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Notes" ma:index="17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878c31-f454-4f32-8bb7-d9d8562960e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073e09c-a268-4672-aa2a-f5bbf9a23804}" ma:internalName="TaxCatchAll" ma:showField="CatchAllData" ma:web="e7878c31-f454-4f32-8bb7-d9d8562960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7878c31-f454-4f32-8bb7-d9d8562960e0" xsi:nil="true"/>
    <lcf76f155ced4ddcb4097134ff3c332f xmlns="aa31af3b-ba5e-4291-9a74-ab9902d0b772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Notes xmlns="aa31af3b-ba5e-4291-9a74-ab9902d0b77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F704EB-E1A8-4FCD-9BC9-1851F8C1EF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a31af3b-ba5e-4291-9a74-ab9902d0b772"/>
    <ds:schemaRef ds:uri="e7878c31-f454-4f32-8bb7-d9d8562960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F51981-C948-4D04-92A8-9C683E2E217A}">
  <ds:schemaRefs>
    <ds:schemaRef ds:uri="9564b2f3-14fa-4cb6-9856-566539afeb6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3874df46-2db5-4672-95e4-94442f4e75a0"/>
    <ds:schemaRef ds:uri="542b9f62-5a95-4e1c-a7a0-62585c5b9494"/>
    <ds:schemaRef ds:uri="e7878c31-f454-4f32-8bb7-d9d8562960e0"/>
    <ds:schemaRef ds:uri="aa31af3b-ba5e-4291-9a74-ab9902d0b772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2B352ACA-98F5-4842-863A-117843F3FA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Picis_PowerPoint_Template</Template>
  <TotalTime>8</TotalTime>
  <Words>87</Words>
  <Application>Microsoft Office PowerPoint</Application>
  <PresentationFormat>On-screen Show (16:9)</PresentationFormat>
  <Paragraphs>10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Arial</vt:lpstr>
      <vt:lpstr>Roboto</vt:lpstr>
      <vt:lpstr>Tahoma</vt:lpstr>
      <vt:lpstr>Times New Roman</vt:lpstr>
      <vt:lpstr>Wingdings</vt:lpstr>
      <vt:lpstr>picis_powerpoint_template_standard</vt:lpstr>
      <vt:lpstr>Picis Clinicals on a Tablet</vt:lpstr>
      <vt:lpstr>Can Picis Clinicals run on a tablet?</vt:lpstr>
      <vt:lpstr>PowerPoint Presentation</vt:lpstr>
      <vt:lpstr>30th Anniversary Logo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Option One</dc:title>
  <dc:creator>Mike Spooner</dc:creator>
  <cp:lastModifiedBy>Xavier</cp:lastModifiedBy>
  <cp:revision>4</cp:revision>
  <cp:lastPrinted>2021-10-12T15:17:04Z</cp:lastPrinted>
  <dcterms:created xsi:type="dcterms:W3CDTF">2024-02-14T15:19:58Z</dcterms:created>
  <dcterms:modified xsi:type="dcterms:W3CDTF">2024-07-02T10:59:15Z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0x010100C14F187CDB6D264AB2386CF4ECED93E9</vt:lpwstr>
  </property>
</Properties>
</file>